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41" r:id="rId2"/>
    <p:sldId id="1968" r:id="rId3"/>
    <p:sldId id="1969" r:id="rId4"/>
    <p:sldId id="1970" r:id="rId5"/>
    <p:sldId id="1971" r:id="rId6"/>
    <p:sldId id="1972" r:id="rId7"/>
    <p:sldId id="1973" r:id="rId8"/>
    <p:sldId id="1974" r:id="rId9"/>
    <p:sldId id="1975" r:id="rId10"/>
    <p:sldId id="1976" r:id="rId11"/>
    <p:sldId id="197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2541996"/>
            <a:ext cx="845820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478. HONG TAWHKUANG IN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Let the Fire Fall 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2:39; 1 </a:t>
            </a:r>
            <a:r>
              <a:rPr lang="en-US" sz="1500" dirty="0" err="1"/>
              <a:t>Kum</a:t>
            </a:r>
            <a:r>
              <a:rPr lang="en-US" sz="1500" dirty="0"/>
              <a:t>. 18:38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009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(O Hallelujah)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53658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513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inndei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nungzuite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kikhatin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Hallelujah)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3914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6967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374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6390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Elijah bang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Pa,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Baptaizpa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Hallelujah)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0346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1553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Hallelujah),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267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55550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382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478. HONG TAWHKUANG IN </vt:lpstr>
      <vt:lpstr>1</vt:lpstr>
      <vt:lpstr>PowerPoint Presentation</vt:lpstr>
      <vt:lpstr>Sakkik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2018-12-15T08:11:33Z</dcterms:modified>
</cp:coreProperties>
</file>